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84" r:id="rId3"/>
    <p:sldId id="312" r:id="rId4"/>
    <p:sldId id="369" r:id="rId5"/>
    <p:sldId id="370" r:id="rId6"/>
    <p:sldId id="310" r:id="rId7"/>
    <p:sldId id="314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97" r:id="rId36"/>
    <p:sldId id="361" r:id="rId37"/>
    <p:sldId id="380" r:id="rId38"/>
    <p:sldId id="381" r:id="rId39"/>
    <p:sldId id="382" r:id="rId40"/>
    <p:sldId id="383" r:id="rId41"/>
    <p:sldId id="398" r:id="rId42"/>
    <p:sldId id="362" r:id="rId43"/>
    <p:sldId id="363" r:id="rId44"/>
    <p:sldId id="364" r:id="rId45"/>
    <p:sldId id="367" r:id="rId46"/>
    <p:sldId id="365" r:id="rId47"/>
    <p:sldId id="366" r:id="rId48"/>
    <p:sldId id="399" r:id="rId49"/>
    <p:sldId id="391" r:id="rId50"/>
    <p:sldId id="392" r:id="rId51"/>
    <p:sldId id="394" r:id="rId52"/>
    <p:sldId id="393" r:id="rId53"/>
    <p:sldId id="372" r:id="rId54"/>
    <p:sldId id="395" r:id="rId55"/>
    <p:sldId id="396" r:id="rId56"/>
    <p:sldId id="384" r:id="rId57"/>
    <p:sldId id="387" r:id="rId58"/>
    <p:sldId id="400" r:id="rId59"/>
    <p:sldId id="388" r:id="rId60"/>
    <p:sldId id="389" r:id="rId61"/>
    <p:sldId id="371" r:id="rId62"/>
    <p:sldId id="257" r:id="rId63"/>
    <p:sldId id="258" r:id="rId64"/>
    <p:sldId id="260" r:id="rId65"/>
    <p:sldId id="259" r:id="rId66"/>
    <p:sldId id="262" r:id="rId67"/>
    <p:sldId id="261" r:id="rId68"/>
    <p:sldId id="390" r:id="rId69"/>
    <p:sldId id="30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50630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77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수정사항을 마지막에 합친다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merge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9E68E2-2AB9-4706-9185-9B2E4E7E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29" y="1440972"/>
            <a:ext cx="8580269" cy="5318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4375619" y="6087817"/>
            <a:ext cx="2595914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</TotalTime>
  <Words>2955</Words>
  <Application>Microsoft Office PowerPoint</Application>
  <PresentationFormat>와이드스크린</PresentationFormat>
  <Paragraphs>670</Paragraphs>
  <Slides>69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1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1231</cp:revision>
  <cp:lastPrinted>2023-04-25T04:33:35Z</cp:lastPrinted>
  <dcterms:created xsi:type="dcterms:W3CDTF">2023-03-19T07:32:14Z</dcterms:created>
  <dcterms:modified xsi:type="dcterms:W3CDTF">2023-04-25T04:54:27Z</dcterms:modified>
</cp:coreProperties>
</file>